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65" r:id="rId6"/>
    <p:sldId id="269" r:id="rId7"/>
    <p:sldId id="259" r:id="rId8"/>
    <p:sldId id="270" r:id="rId9"/>
    <p:sldId id="261" r:id="rId10"/>
    <p:sldId id="264" r:id="rId11"/>
    <p:sldId id="268" r:id="rId12"/>
    <p:sldId id="260" r:id="rId13"/>
    <p:sldId id="262" r:id="rId14"/>
    <p:sldId id="26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Heather , tom , Lewis and Courtney </a:t>
            </a:r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B928CF-F541-458C-BB49-12EEFF49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Level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ED1D72-A911-459E-9D27-71E6AE88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09" y="1762599"/>
            <a:ext cx="4416240" cy="3541714"/>
          </a:xfrm>
        </p:spPr>
        <p:txBody>
          <a:bodyPr/>
          <a:lstStyle/>
          <a:p>
            <a:r>
              <a:rPr lang="en-GB" dirty="0"/>
              <a:t>Created new level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design’s based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dirty="0"/>
              <a:t>around </a:t>
            </a:r>
            <a:r>
              <a:rPr lang="en-GB" dirty="0" smtClean="0"/>
              <a:t>the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dirty="0"/>
              <a:t>elements.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6832" y="0"/>
            <a:ext cx="4265168" cy="357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8966" y="3711282"/>
            <a:ext cx="4283034" cy="314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1165" y="1955234"/>
            <a:ext cx="4008425" cy="299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10638" y="64886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0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30259-33E9-41BA-A794-75B215E5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experience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E644C2-B127-45FD-8264-A203219C7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51" y="1763454"/>
            <a:ext cx="4308860" cy="354171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game will be a puzzle game primarily, so curiosity and challenge are essential. The puzzles will get gradually more complex, but with little or no punishment or lost progress to keep frustration low. </a:t>
            </a:r>
          </a:p>
          <a:p>
            <a:endParaRPr lang="en-GB" dirty="0"/>
          </a:p>
          <a:p>
            <a:r>
              <a:rPr lang="en-GB" dirty="0"/>
              <a:t>Challenge VS Skill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5A0002-C7B4-4A10-9230-E8DC042F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00" y="1953203"/>
            <a:ext cx="5304405" cy="260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79679" y="648866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HB</a:t>
            </a:r>
          </a:p>
        </p:txBody>
      </p:sp>
    </p:spTree>
    <p:extLst>
      <p:ext uri="{BB962C8B-B14F-4D97-AF65-F5344CB8AC3E}">
        <p14:creationId xmlns:p14="http://schemas.microsoft.com/office/powerpoint/2010/main" val="31045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1CF00-F071-4E56-8A85-6FB4B136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EDFDF9-2D35-43BF-824C-0F5324C0B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417" y="1920532"/>
            <a:ext cx="9905999" cy="329402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Name : Shankly </a:t>
            </a:r>
          </a:p>
          <a:p>
            <a:r>
              <a:rPr lang="en-GB" dirty="0"/>
              <a:t>Age: 13 </a:t>
            </a:r>
          </a:p>
          <a:p>
            <a:r>
              <a:rPr lang="en-GB" dirty="0"/>
              <a:t>Interests: Playing video games  and watching films.</a:t>
            </a:r>
          </a:p>
          <a:p>
            <a:r>
              <a:rPr lang="en-GB" dirty="0"/>
              <a:t>Life Style : </a:t>
            </a:r>
          </a:p>
          <a:p>
            <a:r>
              <a:rPr lang="en-GB" dirty="0"/>
              <a:t>A lot of free time as he plays Games after school for 6 hours.</a:t>
            </a:r>
          </a:p>
          <a:p>
            <a:r>
              <a:rPr lang="en-GB" dirty="0"/>
              <a:t>Loves games where he can explore, he is patient and enjoys taking</a:t>
            </a:r>
            <a:br>
              <a:rPr lang="en-GB" dirty="0"/>
            </a:br>
            <a:r>
              <a:rPr lang="en-GB" dirty="0"/>
              <a:t>his time.</a:t>
            </a:r>
          </a:p>
          <a:p>
            <a:r>
              <a:rPr lang="en-GB" dirty="0"/>
              <a:t>Repetition and multitasking for Zen focus for optimum </a:t>
            </a:r>
            <a:br>
              <a:rPr lang="en-GB" dirty="0"/>
            </a:br>
            <a:r>
              <a:rPr lang="en-GB" dirty="0"/>
              <a:t>difficulty/boredom curve.</a:t>
            </a:r>
          </a:p>
          <a:p>
            <a:r>
              <a:rPr lang="en-GB" dirty="0"/>
              <a:t>Plays games and watch films which are humorous.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BFE0CA-6A5C-4EFB-B458-5C65BB9B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4BC3E189-BAD9-44E8-9161-AEFD67067F91}"/>
              </a:ext>
            </a:extLst>
          </p:cNvPr>
          <p:cNvSpPr/>
          <p:nvPr/>
        </p:nvSpPr>
        <p:spPr>
          <a:xfrm>
            <a:off x="7193902" y="522514"/>
            <a:ext cx="867747" cy="11476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40935" y="6488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0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CDB67-0171-4759-82F9-0C55080C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164" y="333510"/>
            <a:ext cx="9905998" cy="1478570"/>
          </a:xfrm>
        </p:spPr>
        <p:txBody>
          <a:bodyPr/>
          <a:lstStyle/>
          <a:p>
            <a:r>
              <a:rPr lang="en-GB" dirty="0" smtClean="0"/>
              <a:t>Playtesting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dirty="0"/>
              <a:t>feedback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1F04EB-09DA-46BE-B72D-E5DAD128C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782147"/>
            <a:ext cx="5225143" cy="391885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Camera needed fixing </a:t>
            </a:r>
          </a:p>
          <a:p>
            <a:r>
              <a:rPr lang="en-GB" dirty="0"/>
              <a:t>Character was blocking the view of objectives </a:t>
            </a:r>
          </a:p>
          <a:p>
            <a:r>
              <a:rPr lang="en-GB" dirty="0"/>
              <a:t>Could grab two mirrors at once </a:t>
            </a:r>
          </a:p>
          <a:p>
            <a:r>
              <a:rPr lang="en-GB" dirty="0"/>
              <a:t>Some Boxes didn’t break </a:t>
            </a:r>
          </a:p>
          <a:p>
            <a:r>
              <a:rPr lang="en-GB" dirty="0"/>
              <a:t>There was no collider on destructible objects </a:t>
            </a:r>
          </a:p>
          <a:p>
            <a:r>
              <a:rPr lang="en-GB" dirty="0"/>
              <a:t>Could walk past the boxes </a:t>
            </a:r>
          </a:p>
          <a:p>
            <a:r>
              <a:rPr lang="en-GB" dirty="0"/>
              <a:t>Could reflect light from the back of the mirror</a:t>
            </a:r>
          </a:p>
          <a:p>
            <a:r>
              <a:rPr lang="en-GB" dirty="0"/>
              <a:t>The death mechanic didn’t 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52A49F-6438-4B94-921C-076AB23E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92" y="0"/>
            <a:ext cx="3020008" cy="3545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1CB8E7-3B3D-43A6-9BFC-C66E40A5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4" y="0"/>
            <a:ext cx="3020008" cy="3545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8896BE-CAB7-47D1-B08B-04FB6791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992" y="3545633"/>
            <a:ext cx="2955892" cy="3312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7ED9EE-8C3F-4691-896C-A257516CC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84" y="3545633"/>
            <a:ext cx="3020008" cy="3310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130" y="63057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A4EC78-CF96-41C7-8746-0551D0E9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 fixing / Progression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529055D-49EB-4804-A6E0-B65294E2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6301"/>
            <a:ext cx="9905999" cy="4393870"/>
          </a:xfrm>
        </p:spPr>
        <p:txBody>
          <a:bodyPr/>
          <a:lstStyle/>
          <a:p>
            <a:r>
              <a:rPr lang="en-GB" dirty="0" smtClean="0"/>
              <a:t>Narrative Based Prop design – Used as objective pick-ups / solving puzzles.</a:t>
            </a:r>
          </a:p>
          <a:p>
            <a:r>
              <a:rPr lang="en-GB" dirty="0" smtClean="0"/>
              <a:t>Narrative Fully Outlined </a:t>
            </a:r>
          </a:p>
          <a:p>
            <a:r>
              <a:rPr lang="en-GB" dirty="0" smtClean="0"/>
              <a:t>Written text / cut scenes </a:t>
            </a:r>
          </a:p>
          <a:p>
            <a:r>
              <a:rPr lang="en-GB" dirty="0" smtClean="0"/>
              <a:t>Final Level Design – Particle Effects </a:t>
            </a:r>
          </a:p>
          <a:p>
            <a:r>
              <a:rPr lang="en-GB" dirty="0" smtClean="0"/>
              <a:t>Lighting </a:t>
            </a:r>
          </a:p>
          <a:p>
            <a:r>
              <a:rPr lang="en-GB" dirty="0" smtClean="0"/>
              <a:t>Adding UI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640291" y="62464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6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3767F0-7130-4B1E-A06E-2B2A208A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47179B-3A14-433C-90EF-7027B13DD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Achieving psychological flow for players.</a:t>
            </a:r>
          </a:p>
          <a:p>
            <a:r>
              <a:rPr lang="en-GB" dirty="0"/>
              <a:t>Working with the theme of ‘ Light VS Darkness’. </a:t>
            </a:r>
          </a:p>
          <a:p>
            <a:r>
              <a:rPr lang="en-GB" dirty="0"/>
              <a:t>Appealing to Easy Fun , Hard Fun and Serious fun..</a:t>
            </a:r>
          </a:p>
        </p:txBody>
      </p:sp>
    </p:spTree>
    <p:extLst>
      <p:ext uri="{BB962C8B-B14F-4D97-AF65-F5344CB8AC3E}">
        <p14:creationId xmlns:p14="http://schemas.microsoft.com/office/powerpoint/2010/main" val="13874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ACHIEVING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Concrete goals with manageable rules</a:t>
            </a:r>
          </a:p>
          <a:p>
            <a:r>
              <a:rPr lang="en-GB" dirty="0"/>
              <a:t>Goals that fit player capabilities.</a:t>
            </a:r>
          </a:p>
          <a:p>
            <a:r>
              <a:rPr lang="en-GB" dirty="0"/>
              <a:t>Clear and timely feedback.</a:t>
            </a:r>
          </a:p>
          <a:p>
            <a:r>
              <a:rPr lang="en-GB" dirty="0"/>
              <a:t>Eliminate </a:t>
            </a:r>
            <a:r>
              <a:rPr lang="en-GB" dirty="0" smtClean="0"/>
              <a:t>distractions</a:t>
            </a:r>
          </a:p>
          <a:p>
            <a:r>
              <a:rPr lang="en-GB" dirty="0" smtClean="0"/>
              <a:t>Collectables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C06F7B-501C-4A85-BF85-D805D5B9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92" y="520547"/>
            <a:ext cx="5144057" cy="1478570"/>
          </a:xfrm>
        </p:spPr>
        <p:txBody>
          <a:bodyPr/>
          <a:lstStyle/>
          <a:p>
            <a:r>
              <a:rPr lang="en-GB" dirty="0"/>
              <a:t>Narrative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AC28FC-1822-4D3C-9610-1039311B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11" y="1978899"/>
            <a:ext cx="5554100" cy="3359220"/>
          </a:xfrm>
        </p:spPr>
        <p:txBody>
          <a:bodyPr>
            <a:normAutofit/>
          </a:bodyPr>
          <a:lstStyle/>
          <a:p>
            <a:r>
              <a:rPr lang="en-GB" dirty="0"/>
              <a:t>The narrative follows the theme of dark vs light, with the player experiencing two worlds.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AD0CB9-9F54-4B03-92C9-E3CC7E1B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59688" y="6488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549A4-970E-4F25-A8D2-06440E66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introduce the narrative to the audience.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7A188D-460F-4261-84C4-EDB55FA65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comic book style loading screens.</a:t>
            </a:r>
          </a:p>
          <a:p>
            <a:r>
              <a:rPr lang="en-GB" dirty="0"/>
              <a:t>-environmental storytelling through props, writing on the wall.</a:t>
            </a:r>
          </a:p>
          <a:p>
            <a:r>
              <a:rPr lang="en-GB" dirty="0"/>
              <a:t>-audio in the form of dialogue between characters that will either be a memory of a conversation or like a real time narrator.</a:t>
            </a:r>
          </a:p>
          <a:p>
            <a:r>
              <a:rPr lang="en-GB" dirty="0"/>
              <a:t>-fire god animations change to indicate deteriorating health.</a:t>
            </a:r>
          </a:p>
          <a:p>
            <a:r>
              <a:rPr lang="en-GB" dirty="0"/>
              <a:t>-menu and options screen changes image and text based on where you are in the game 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7183" y="6488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2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Past gameplay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</p:txBody>
      </p:sp>
      <p:pic>
        <p:nvPicPr>
          <p:cNvPr id="2050" name="Picture 2" descr="https://raw.githubusercontent.com/UoSGroupProjects1718/level-6-level-6-group-2/master/Presentations/Gif/Puzzl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0032" y="1767196"/>
            <a:ext cx="8977745" cy="47761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913423" y="646017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7DC10-5254-4FF6-BD99-07808929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GB" dirty="0" smtClean="0"/>
              <a:t>Present Game </a:t>
            </a:r>
            <a:r>
              <a:rPr lang="en-GB" dirty="0"/>
              <a:t>Play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22182" y="64008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cs.ac.uk\dfs\homestu\S185717\Downloads\giphy (2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77" y="1314450"/>
            <a:ext cx="9390743" cy="4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Enemies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Standard Enemies </a:t>
            </a:r>
          </a:p>
          <a:p>
            <a:r>
              <a:rPr lang="en-GB" dirty="0" smtClean="0"/>
              <a:t>Patrollers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1515608"/>
            <a:ext cx="2389188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67" y="1515607"/>
            <a:ext cx="3230562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5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A813D-030F-42AE-B111-C9DF9832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mechanics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2934C8-280F-4820-AF15-5C54EA1C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3293"/>
            <a:ext cx="9905999" cy="393790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Added Elements </a:t>
            </a:r>
          </a:p>
          <a:p>
            <a:r>
              <a:rPr lang="en-GB" dirty="0"/>
              <a:t>Red – Fire </a:t>
            </a:r>
            <a:br>
              <a:rPr lang="en-GB" dirty="0"/>
            </a:br>
            <a:r>
              <a:rPr lang="en-GB" dirty="0" smtClean="0"/>
              <a:t>-Fire </a:t>
            </a:r>
            <a:r>
              <a:rPr lang="en-GB" dirty="0"/>
              <a:t>Grenades to distract </a:t>
            </a:r>
            <a:r>
              <a:rPr lang="en-GB" dirty="0" smtClean="0"/>
              <a:t>spirits </a:t>
            </a:r>
            <a:br>
              <a:rPr lang="en-GB" dirty="0" smtClean="0"/>
            </a:br>
            <a:r>
              <a:rPr lang="en-GB" dirty="0" smtClean="0"/>
              <a:t>- Can burn obstacles  </a:t>
            </a:r>
            <a:br>
              <a:rPr lang="en-GB" dirty="0" smtClean="0"/>
            </a:br>
            <a:r>
              <a:rPr lang="en-GB" dirty="0" smtClean="0"/>
              <a:t>-Melt Ice </a:t>
            </a:r>
            <a:endParaRPr lang="en-GB" dirty="0"/>
          </a:p>
          <a:p>
            <a:r>
              <a:rPr lang="en-GB" dirty="0"/>
              <a:t>Blue – Ice </a:t>
            </a:r>
            <a:br>
              <a:rPr lang="en-GB" dirty="0"/>
            </a:br>
            <a:r>
              <a:rPr lang="en-GB" dirty="0" smtClean="0"/>
              <a:t>-Freezing </a:t>
            </a:r>
            <a:r>
              <a:rPr lang="en-GB" dirty="0"/>
              <a:t>Water to create paths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- Freezing Patrollers </a:t>
            </a:r>
            <a:endParaRPr lang="en-GB" dirty="0"/>
          </a:p>
          <a:p>
            <a:r>
              <a:rPr lang="en-GB" dirty="0"/>
              <a:t>Green – Earth </a:t>
            </a:r>
            <a:br>
              <a:rPr lang="en-GB" dirty="0"/>
            </a:br>
            <a:r>
              <a:rPr lang="en-GB" dirty="0" smtClean="0"/>
              <a:t>-Using </a:t>
            </a:r>
            <a:r>
              <a:rPr lang="en-GB" dirty="0"/>
              <a:t>Stone grenades to break walls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2811" y="64886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TW</a:t>
            </a:r>
            <a:endParaRPr lang="en-GB" dirty="0"/>
          </a:p>
        </p:txBody>
      </p:sp>
      <p:pic>
        <p:nvPicPr>
          <p:cNvPr id="7169" name="Picture 1" descr="F:\fi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041" y="1945707"/>
            <a:ext cx="3254958" cy="2428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1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227</TotalTime>
  <Words>361</Words>
  <Application>Microsoft Office PowerPoint</Application>
  <PresentationFormat>Custom</PresentationFormat>
  <Paragraphs>73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Circuit</vt:lpstr>
      <vt:lpstr>Group 2 </vt:lpstr>
      <vt:lpstr>Brief </vt:lpstr>
      <vt:lpstr>ACHIEVING FLOW</vt:lpstr>
      <vt:lpstr>Narrative </vt:lpstr>
      <vt:lpstr>How to introduce the narrative to the audience. </vt:lpstr>
      <vt:lpstr>Past gameplay </vt:lpstr>
      <vt:lpstr>Present Game Play </vt:lpstr>
      <vt:lpstr>Enemies </vt:lpstr>
      <vt:lpstr>New mechanics </vt:lpstr>
      <vt:lpstr>New Level design </vt:lpstr>
      <vt:lpstr>Player experience </vt:lpstr>
      <vt:lpstr>Psychographic </vt:lpstr>
      <vt:lpstr>Playtesting  feedback </vt:lpstr>
      <vt:lpstr>Bug fixing / Progression  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Courtney-Jade Pearson (s185717)</cp:lastModifiedBy>
  <cp:revision>23</cp:revision>
  <dcterms:created xsi:type="dcterms:W3CDTF">2017-12-12T12:03:44Z</dcterms:created>
  <dcterms:modified xsi:type="dcterms:W3CDTF">2017-12-13T13:19:55Z</dcterms:modified>
</cp:coreProperties>
</file>